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5A8681-DCBF-4954-AEAA-25E0F7E0971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0BD943-673D-4D45-B8AF-7EAE2D3C98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928670"/>
            <a:ext cx="7772400" cy="1828800"/>
          </a:xfrm>
        </p:spPr>
        <p:txBody>
          <a:bodyPr/>
          <a:lstStyle/>
          <a:p>
            <a:r>
              <a:rPr lang="bg-BG" sz="4400" dirty="0" smtClean="0">
                <a:latin typeface="Adobe Kaiti Std R" pitchFamily="18" charset="-128"/>
                <a:ea typeface="Adobe Kaiti Std R" pitchFamily="18" charset="-128"/>
              </a:rPr>
              <a:t>Числото  Пи </a:t>
            </a:r>
            <a:endParaRPr lang="en-US" sz="4400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 descr="41785_7983024434_574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214554"/>
            <a:ext cx="2530096" cy="2428892"/>
          </a:xfrm>
          <a:prstGeom prst="rect">
            <a:avLst/>
          </a:prstGeom>
        </p:spPr>
      </p:pic>
      <p:pic>
        <p:nvPicPr>
          <p:cNvPr id="5" name="Картина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93296"/>
            <a:ext cx="2664296" cy="633139"/>
          </a:xfrm>
          <a:prstGeom prst="rect">
            <a:avLst/>
          </a:prstGeom>
        </p:spPr>
      </p:pic>
      <p:pic>
        <p:nvPicPr>
          <p:cNvPr id="6" name="Picture 5" descr="http://www.ioerc.mk/images/logo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345976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Определение</a:t>
            </a:r>
            <a:br>
              <a:rPr lang="bg-B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Числото Пи </a:t>
            </a:r>
            <a:r>
              <a:rPr lang="ru-RU" sz="3200" dirty="0" smtClean="0"/>
              <a:t> е математическа константа, която представлява отношението между дължината на дадена окръжност и нейниядиаметър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286000"/>
            <a:ext cx="7772400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Числото π е приблизително равно на 22/7 или на 3,14 с точност до третата значеща цифра. </a:t>
            </a:r>
            <a:endParaRPr lang="en-US" sz="36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501122" cy="5143536"/>
          </a:xfrm>
        </p:spPr>
        <p:txBody>
          <a:bodyPr/>
          <a:lstStyle/>
          <a:p>
            <a:r>
              <a:rPr lang="ru-RU" sz="3600" dirty="0" smtClean="0"/>
              <a:t>Числовата стойност на π, закръглена до 100-ния знак след десетичната запетая, е </a:t>
            </a:r>
            <a:r>
              <a:rPr lang="ru-RU" sz="3600" b="1" i="1" dirty="0" smtClean="0"/>
              <a:t>3,14159 26535 89793 23846 26433 83279 50288 41971 69399 37510 58209 74944 59230 78164 06286 20899 86280 34825 34211 70679 ...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Исторически сведения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4 хиляди години преди раждането на гръкия математик Питагор нашите прадеди смятали с числото Пи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 Пи: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π е ирационално число, т.е. то не може да бъде представено като отношение на две цели числа. Това е доказано през 1761 от Йохан Хайнрих Ламберт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3560"/>
            <a:ext cx="8715404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π е също трансцендентно число (доказано през 1882 от Фердинанд фон Линдеман). Това означава, че няма полином с рационални коефициенти, корен на който да е π. Вследствие на трансцендентността π не е построимо число.</a:t>
            </a: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1130986"/>
          </a:xfrm>
        </p:spPr>
        <p:txBody>
          <a:bodyPr/>
          <a:lstStyle/>
          <a:p>
            <a:r>
              <a:rPr lang="bg-BG" dirty="0" smtClean="0"/>
              <a:t>Приложение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6000792"/>
          </a:xfrm>
        </p:spPr>
        <p:txBody>
          <a:bodyPr>
            <a:normAutofit/>
          </a:bodyPr>
          <a:lstStyle/>
          <a:p>
            <a:r>
              <a:rPr lang="ru-RU" dirty="0" smtClean="0"/>
              <a:t>Лице на кръг с радиус r</a:t>
            </a:r>
          </a:p>
          <a:p>
            <a:r>
              <a:rPr lang="ru-RU" dirty="0" smtClean="0"/>
              <a:t>Лице на елипса с полуоси a и b</a:t>
            </a:r>
          </a:p>
          <a:p>
            <a:r>
              <a:rPr lang="ru-RU" dirty="0" smtClean="0"/>
              <a:t>Обем на кълбо с радиус r и диаметър d</a:t>
            </a:r>
          </a:p>
          <a:p>
            <a:r>
              <a:rPr lang="ru-RU" dirty="0" smtClean="0"/>
              <a:t>Повърхнина на сфера с радиус r</a:t>
            </a:r>
          </a:p>
          <a:p>
            <a:r>
              <a:rPr lang="ru-RU" dirty="0" smtClean="0"/>
              <a:t>Обем на цилиндър с височина h и радиус на основата 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Повърхнина на цилиндър с височина </a:t>
            </a:r>
            <a:r>
              <a:rPr lang="ru-RU" i="1" dirty="0" smtClean="0"/>
              <a:t>h</a:t>
            </a:r>
            <a:r>
              <a:rPr lang="ru-RU" dirty="0" smtClean="0"/>
              <a:t> и радиус на основата </a:t>
            </a:r>
            <a:r>
              <a:rPr lang="ru-RU" i="1" dirty="0" smtClean="0"/>
              <a:t>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Обем на конус с височина h и радиус на основата r</a:t>
            </a:r>
          </a:p>
          <a:p>
            <a:r>
              <a:rPr lang="ru-RU" dirty="0" smtClean="0"/>
              <a:t>Повърхнина на прав кръгов конус с височина </a:t>
            </a:r>
            <a:r>
              <a:rPr lang="ru-RU" i="1" dirty="0" smtClean="0"/>
              <a:t>h</a:t>
            </a:r>
            <a:r>
              <a:rPr lang="ru-RU" dirty="0" smtClean="0"/>
              <a:t> и радиус </a:t>
            </a:r>
            <a:r>
              <a:rPr lang="ru-RU" i="1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69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Kaiti Std R</vt:lpstr>
      <vt:lpstr>Consolas</vt:lpstr>
      <vt:lpstr>Corbel</vt:lpstr>
      <vt:lpstr>Wingdings</vt:lpstr>
      <vt:lpstr>Wingdings 2</vt:lpstr>
      <vt:lpstr>Wingdings 3</vt:lpstr>
      <vt:lpstr>Metro</vt:lpstr>
      <vt:lpstr>Числото  Пи </vt:lpstr>
      <vt:lpstr>Определение </vt:lpstr>
      <vt:lpstr>PowerPoint Presentation</vt:lpstr>
      <vt:lpstr>PowerPoint Presentation</vt:lpstr>
      <vt:lpstr>Исторически сведения</vt:lpstr>
      <vt:lpstr>За Пи:</vt:lpstr>
      <vt:lpstr>PowerPoint Presentation</vt:lpstr>
      <vt:lpstr>Приложение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Числото  Пи </dc:title>
  <dc:creator>Krasi</dc:creator>
  <cp:lastModifiedBy>User</cp:lastModifiedBy>
  <cp:revision>7</cp:revision>
  <dcterms:created xsi:type="dcterms:W3CDTF">2012-06-12T21:02:21Z</dcterms:created>
  <dcterms:modified xsi:type="dcterms:W3CDTF">2017-05-09T11:51:38Z</dcterms:modified>
</cp:coreProperties>
</file>